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315" r:id="rId3"/>
    <p:sldId id="258" r:id="rId4"/>
    <p:sldId id="259" r:id="rId5"/>
    <p:sldId id="260" r:id="rId6"/>
    <p:sldId id="304" r:id="rId7"/>
    <p:sldId id="261" r:id="rId8"/>
    <p:sldId id="307" r:id="rId9"/>
    <p:sldId id="263" r:id="rId10"/>
    <p:sldId id="310" r:id="rId11"/>
    <p:sldId id="311" r:id="rId12"/>
    <p:sldId id="317" r:id="rId13"/>
    <p:sldId id="318" r:id="rId14"/>
    <p:sldId id="319" r:id="rId15"/>
    <p:sldId id="320" r:id="rId16"/>
    <p:sldId id="321" r:id="rId17"/>
    <p:sldId id="322" r:id="rId18"/>
    <p:sldId id="316" r:id="rId19"/>
    <p:sldId id="266" r:id="rId20"/>
  </p:sldIdLst>
  <p:sldSz cx="9144000" cy="5143500" type="screen16x9"/>
  <p:notesSz cx="6858000" cy="9144000"/>
  <p:embeddedFontLst>
    <p:embeddedFont>
      <p:font typeface="Fjalla One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Barlow Semi Condensed" panose="020B0604020202020204" charset="0"/>
      <p:regular r:id="rId27"/>
      <p:bold r:id="rId28"/>
      <p:italic r:id="rId29"/>
      <p:boldItalic r:id="rId30"/>
    </p:embeddedFont>
    <p:embeddedFont>
      <p:font typeface="Barlow Semi Condensed Medium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B42996-A0AF-48D6-9098-B78AB010F776}">
  <a:tblStyle styleId="{CDB42996-A0AF-48D6-9098-B78AB010F7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440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04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95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9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90210" y="877300"/>
            <a:ext cx="3422610" cy="3977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dk2"/>
                </a:solidFill>
              </a:rPr>
              <a:t>BÁO CÁO</a:t>
            </a:r>
            <a:br>
              <a:rPr lang="en-US" sz="6000" dirty="0" smtClean="0">
                <a:solidFill>
                  <a:schemeClr val="dk2"/>
                </a:solidFill>
              </a:rPr>
            </a:br>
            <a:r>
              <a:rPr lang="en-US" sz="6000" dirty="0" smtClean="0"/>
              <a:t>TTCM</a:t>
            </a:r>
            <a:r>
              <a:rPr lang="en-US" sz="5000" dirty="0" smtClean="0">
                <a:solidFill>
                  <a:schemeClr val="dk2"/>
                </a:solidFill>
              </a:rPr>
              <a:t/>
            </a:r>
            <a:br>
              <a:rPr lang="en-US" sz="5000" dirty="0" smtClean="0">
                <a:solidFill>
                  <a:schemeClr val="dk2"/>
                </a:solidFill>
              </a:rPr>
            </a:br>
            <a:r>
              <a:rPr lang="en-US" sz="5000" dirty="0" smtClean="0">
                <a:solidFill>
                  <a:schemeClr val="dk2"/>
                </a:solidFill>
              </a:rPr>
              <a:t/>
            </a:r>
            <a:br>
              <a:rPr lang="en-US" sz="5000" dirty="0" smtClean="0">
                <a:solidFill>
                  <a:schemeClr val="dk2"/>
                </a:solidFill>
              </a:rPr>
            </a:b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542478"/>
            <a:ext cx="7828155" cy="988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+mj-lt"/>
              </a:rPr>
              <a:t>G</a:t>
            </a:r>
            <a:r>
              <a:rPr lang="en" b="1" dirty="0" smtClean="0">
                <a:latin typeface="+mj-lt"/>
              </a:rPr>
              <a:t>IAO DIỆN CHƯƠNG TRÌNH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7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239" y="408877"/>
            <a:ext cx="6467707" cy="572429"/>
          </a:xfrm>
        </p:spPr>
        <p:txBody>
          <a:bodyPr/>
          <a:lstStyle/>
          <a:p>
            <a:r>
              <a:rPr lang="en-US" sz="2000" dirty="0" err="1" smtClean="0">
                <a:latin typeface="+mn-lt"/>
              </a:rPr>
              <a:t>Giao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diện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đăng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nhập</a:t>
            </a:r>
            <a:endParaRPr lang="en-US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86468" y="869795"/>
            <a:ext cx="6958361" cy="72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50" y="920665"/>
            <a:ext cx="5816899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n-lt"/>
              </a:rPr>
              <a:t>Giao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diện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chính</a:t>
            </a:r>
            <a:endParaRPr lang="en-US" sz="2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95" y="911028"/>
            <a:ext cx="7021229" cy="37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9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Giao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diện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quản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trị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53" y="911028"/>
            <a:ext cx="7166743" cy="3731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73" y="393618"/>
            <a:ext cx="3442101" cy="4377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80" y="261030"/>
            <a:ext cx="3996645" cy="46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Giao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diện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gộp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bàn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 smtClean="0">
                <a:latin typeface="+mj-lt"/>
              </a:rPr>
              <a:t>chuyển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bàn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và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thêm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món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2" y="1353015"/>
            <a:ext cx="7012011" cy="2810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25" y="911028"/>
            <a:ext cx="5129930" cy="3772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96" y="739247"/>
            <a:ext cx="3010031" cy="41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Giao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diện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thanh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toán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10" y="911028"/>
            <a:ext cx="3468430" cy="40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Giao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diện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thống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kê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863939"/>
            <a:ext cx="7382107" cy="32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Khóa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màn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hình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06" y="768560"/>
            <a:ext cx="3347202" cy="43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542478"/>
            <a:ext cx="7828155" cy="988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+mj-lt"/>
              </a:rPr>
              <a:t>DEMO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/>
              <a:t>THANKS FOR WATCHING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51" y="490654"/>
            <a:ext cx="6831981" cy="661496"/>
          </a:xfrm>
        </p:spPr>
        <p:txBody>
          <a:bodyPr/>
          <a:lstStyle/>
          <a:p>
            <a:r>
              <a:rPr lang="en-US" u="sng" dirty="0" smtClean="0">
                <a:latin typeface="+mj-lt"/>
              </a:rPr>
              <a:t>ĐỀ TÀI</a:t>
            </a:r>
            <a:r>
              <a:rPr lang="en-US" dirty="0" smtClean="0">
                <a:latin typeface="+mj-lt"/>
              </a:rPr>
              <a:t>: </a:t>
            </a:r>
            <a:r>
              <a:rPr lang="en-US" sz="3200" b="1" dirty="0" smtClean="0">
                <a:latin typeface="+mj-lt"/>
              </a:rPr>
              <a:t>QUẢN LÝ NHÀ HÀNG</a:t>
            </a:r>
            <a:endParaRPr lang="en-US" sz="3200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650" y="1152150"/>
            <a:ext cx="7705500" cy="3122484"/>
          </a:xfrm>
        </p:spPr>
        <p:txBody>
          <a:bodyPr/>
          <a:lstStyle/>
          <a:p>
            <a:pPr marL="152400" indent="0">
              <a:buNone/>
            </a:pPr>
            <a:r>
              <a:rPr lang="en-US" sz="3200" b="1" u="sng" dirty="0" smtClean="0">
                <a:latin typeface="+mj-lt"/>
              </a:rPr>
              <a:t>GV HƯỚNG DẪN</a:t>
            </a:r>
            <a:r>
              <a:rPr lang="en-US" sz="3200" dirty="0" smtClean="0">
                <a:latin typeface="+mj-lt"/>
              </a:rPr>
              <a:t>: </a:t>
            </a:r>
            <a:r>
              <a:rPr lang="en-US" sz="2800" dirty="0" smtClean="0">
                <a:latin typeface="+mj-lt"/>
              </a:rPr>
              <a:t>TH.S PHẠM THỊ MIÊN</a:t>
            </a:r>
          </a:p>
          <a:p>
            <a:pPr marL="152400" indent="0">
              <a:buNone/>
            </a:pPr>
            <a:endParaRPr lang="en-US" sz="2800" dirty="0" smtClean="0">
              <a:latin typeface="+mj-lt"/>
            </a:endParaRPr>
          </a:p>
          <a:p>
            <a:pPr marL="152400" indent="0">
              <a:buNone/>
            </a:pPr>
            <a:r>
              <a:rPr lang="en-US" sz="2800" b="1" dirty="0" smtClean="0">
                <a:latin typeface="+mj-lt"/>
              </a:rPr>
              <a:t>SV THỰC HIỆN: </a:t>
            </a:r>
            <a:r>
              <a:rPr lang="en-US" sz="2800" dirty="0" smtClean="0">
                <a:latin typeface="+mj-lt"/>
              </a:rPr>
              <a:t>LÊ THỊ NGỌC MAI</a:t>
            </a:r>
          </a:p>
          <a:p>
            <a:pPr marL="152400" indent="0">
              <a:buNone/>
            </a:pPr>
            <a:r>
              <a:rPr lang="en-US" sz="2800" dirty="0">
                <a:latin typeface="+mj-lt"/>
              </a:rPr>
              <a:t>	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   LỚP: </a:t>
            </a:r>
            <a:r>
              <a:rPr lang="en-US" sz="2800" dirty="0" smtClean="0">
                <a:latin typeface="+mj-lt"/>
              </a:rPr>
              <a:t>CQ.CNTT.59</a:t>
            </a:r>
          </a:p>
          <a:p>
            <a:pPr marL="152400" indent="0">
              <a:buNone/>
            </a:pPr>
            <a:r>
              <a:rPr lang="en-US" sz="2800" dirty="0">
                <a:latin typeface="+mj-lt"/>
              </a:rPr>
              <a:t>	 </a:t>
            </a:r>
            <a:r>
              <a:rPr lang="en-US" sz="2800" dirty="0" smtClean="0"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KHÓA: </a:t>
            </a:r>
            <a:r>
              <a:rPr lang="en-US" sz="2800" dirty="0" smtClean="0">
                <a:latin typeface="+mj-lt"/>
              </a:rPr>
              <a:t>59</a:t>
            </a:r>
          </a:p>
          <a:p>
            <a:pPr marL="1524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125951" y="1510458"/>
            <a:ext cx="4299052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45135" y="1367676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162050"/>
            <a:ext cx="635100" cy="764025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001837"/>
            <a:ext cx="635100" cy="781145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994598" y="356616"/>
            <a:ext cx="2856735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Contents</a:t>
            </a:r>
            <a:endParaRPr sz="4000"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7" y="429768"/>
            <a:ext cx="2963213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LÍ DO CHỌN ĐỀ TÀI</a:t>
            </a:r>
            <a:endParaRPr sz="2000" b="1"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23466" y="1467216"/>
            <a:ext cx="3010927" cy="494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MÔ TẢ HỆ THỐNG</a:t>
            </a:r>
            <a:endParaRPr sz="2000" b="1"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7" y="2274483"/>
            <a:ext cx="2970186" cy="497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CHỨC NĂNG CHƯƠNG TRÌNH</a:t>
            </a:r>
            <a:endParaRPr sz="2000" b="1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111840"/>
            <a:ext cx="2864358" cy="43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GIAO DIỆN CHƯƠNG TRÌNH</a:t>
            </a:r>
            <a:endParaRPr sz="2000" b="1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2"/>
                </a:solidFill>
              </a:rPr>
              <a:t>1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5" y="1467216"/>
            <a:ext cx="481619" cy="4252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2"/>
                </a:solidFill>
              </a:rPr>
              <a:t>2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246545"/>
            <a:ext cx="457200" cy="552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2"/>
                </a:solidFill>
              </a:rPr>
              <a:t>3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095084"/>
            <a:ext cx="457200" cy="456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2"/>
                </a:solidFill>
              </a:rPr>
              <a:t>4</a:t>
            </a:r>
            <a:endParaRPr sz="2400" dirty="0">
              <a:solidFill>
                <a:schemeClr val="bg2"/>
              </a:solidFill>
            </a:endParaRPr>
          </a:p>
        </p:txBody>
      </p:sp>
      <p:grpSp>
        <p:nvGrpSpPr>
          <p:cNvPr id="260" name="Google Shape;2130;p37"/>
          <p:cNvGrpSpPr/>
          <p:nvPr/>
        </p:nvGrpSpPr>
        <p:grpSpPr>
          <a:xfrm>
            <a:off x="731647" y="3912170"/>
            <a:ext cx="648588" cy="778775"/>
            <a:chOff x="731647" y="3806675"/>
            <a:chExt cx="635100" cy="734704"/>
          </a:xfrm>
        </p:grpSpPr>
        <p:grpSp>
          <p:nvGrpSpPr>
            <p:cNvPr id="26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66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63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4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5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68" name="Google Shape;2150;p37"/>
          <p:cNvSpPr txBox="1">
            <a:spLocks/>
          </p:cNvSpPr>
          <p:nvPr/>
        </p:nvSpPr>
        <p:spPr>
          <a:xfrm>
            <a:off x="745136" y="3995967"/>
            <a:ext cx="642790" cy="5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400" b="1" dirty="0" smtClean="0">
                <a:solidFill>
                  <a:schemeClr val="bg2"/>
                </a:solidFill>
              </a:rPr>
              <a:t>5</a:t>
            </a:r>
            <a:endParaRPr lang="en" sz="2400" b="1" dirty="0">
              <a:solidFill>
                <a:schemeClr val="bg2"/>
              </a:solidFill>
            </a:endParaRPr>
          </a:p>
        </p:txBody>
      </p:sp>
      <p:sp>
        <p:nvSpPr>
          <p:cNvPr id="269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58219" y="4044872"/>
            <a:ext cx="2615100" cy="43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DEMO</a:t>
            </a:r>
            <a:endParaRPr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231136"/>
            <a:ext cx="782815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+mj-lt"/>
              </a:rPr>
              <a:t>LÍ DO CHỌN ĐỀ TÀI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150;p37"/>
          <p:cNvSpPr txBox="1">
            <a:spLocks noGrp="1"/>
          </p:cNvSpPr>
          <p:nvPr>
            <p:ph type="subTitle" idx="1"/>
          </p:nvPr>
        </p:nvSpPr>
        <p:spPr>
          <a:xfrm>
            <a:off x="1092821" y="661639"/>
            <a:ext cx="7069872" cy="3263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000" dirty="0" smtClean="0">
                <a:latin typeface="+mn-lt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+mn-lt"/>
              </a:rPr>
              <a:t>Với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số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khách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năm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tăng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lên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không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ngừng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Nhà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có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cầu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cải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tiến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việc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giản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hóa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trình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đặt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món,thanh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toán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thông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kế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nhằm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đáp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được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một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khối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lớn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về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xử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thông</a:t>
            </a:r>
            <a:r>
              <a:rPr lang="en-US" sz="2000" dirty="0">
                <a:latin typeface="+mn-lt"/>
              </a:rPr>
              <a:t> tin </a:t>
            </a:r>
            <a:r>
              <a:rPr lang="en-US" sz="2000" dirty="0" err="1">
                <a:latin typeface="+mn-lt"/>
              </a:rPr>
              <a:t>và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tính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chính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xác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thông</a:t>
            </a:r>
            <a:r>
              <a:rPr lang="en-US" sz="2000" dirty="0">
                <a:latin typeface="+mn-lt"/>
              </a:rPr>
              <a:t> tin. </a:t>
            </a:r>
            <a:r>
              <a:rPr lang="en-US" sz="2000" dirty="0" err="1">
                <a:latin typeface="+mn-lt"/>
              </a:rPr>
              <a:t>Sự</a:t>
            </a:r>
            <a:r>
              <a:rPr lang="en-US" sz="2000" dirty="0">
                <a:latin typeface="+mn-lt"/>
              </a:rPr>
              <a:t> can </a:t>
            </a:r>
            <a:r>
              <a:rPr lang="en-US" sz="2000" dirty="0" err="1">
                <a:latin typeface="+mn-lt"/>
              </a:rPr>
              <a:t>thiệp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hệ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thống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quản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sẽ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mang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đến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hiệu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quả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hoạt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động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cao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trong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công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quản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.</a:t>
            </a:r>
          </a:p>
          <a:p>
            <a:pPr lvl="0" algn="just"/>
            <a:endParaRPr sz="200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4" y="2231135"/>
            <a:ext cx="7753814" cy="15602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+mj-lt"/>
              </a:rPr>
              <a:t>MÔ TẢ HỆ THỐNG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82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" name="Google Shape;2191;p40"/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375318" y="462994"/>
            <a:ext cx="6668429" cy="1343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err="1">
                <a:solidFill>
                  <a:schemeClr val="bg2"/>
                </a:solidFill>
                <a:latin typeface="+mj-lt"/>
              </a:rPr>
              <a:t>Quản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lý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nhập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các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làm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việc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trong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nhà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vào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hệ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về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gồm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mã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giá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vị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tính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về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gồm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mã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ngày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sinh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đăng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nhập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mật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khẩu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(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nếu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),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việc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(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gồm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tiếp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quản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lý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).</a:t>
            </a:r>
          </a:p>
          <a:p>
            <a:pPr lvl="0"/>
            <a:endParaRPr sz="1600" dirty="0"/>
          </a:p>
        </p:txBody>
      </p:sp>
      <p:grpSp>
        <p:nvGrpSpPr>
          <p:cNvPr id="2212" name="Google Shape;2212;p40"/>
          <p:cNvGrpSpPr/>
          <p:nvPr/>
        </p:nvGrpSpPr>
        <p:grpSpPr>
          <a:xfrm>
            <a:off x="821386" y="671459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69776" y="1893625"/>
            <a:ext cx="6534614" cy="1198979"/>
          </a:xfrm>
        </p:spPr>
        <p:txBody>
          <a:bodyPr/>
          <a:lstStyle/>
          <a:p>
            <a:pPr algn="just"/>
            <a:r>
              <a:rPr lang="en-US" sz="1600" dirty="0" err="1">
                <a:solidFill>
                  <a:schemeClr val="bg2"/>
                </a:solidFill>
                <a:latin typeface="+mn-lt"/>
              </a:rPr>
              <a:t>Khi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khách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người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sử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dụng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gọi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món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của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nếu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khách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nhu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chuyển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bàn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gộp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bàn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hay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đặt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bàn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trước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thì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đều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được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nhập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vào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hệ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sẽ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thanh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toán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khách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hàng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yêu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n-lt"/>
              </a:rPr>
              <a:t>cầu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.</a:t>
            </a:r>
          </a:p>
          <a:p>
            <a:endParaRPr 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3"/>
          </p:nvPr>
        </p:nvSpPr>
        <p:spPr>
          <a:xfrm>
            <a:off x="1509131" y="3263589"/>
            <a:ext cx="6081132" cy="1054567"/>
          </a:xfrm>
        </p:spPr>
        <p:txBody>
          <a:bodyPr/>
          <a:lstStyle/>
          <a:p>
            <a:pPr algn="just"/>
            <a:r>
              <a:rPr lang="en-US" sz="1600" dirty="0" err="1">
                <a:solidFill>
                  <a:schemeClr val="bg2"/>
                </a:solidFill>
                <a:latin typeface="+mj-lt"/>
              </a:rPr>
              <a:t>Ngoài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ra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cần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có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thêm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các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như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:</a:t>
            </a:r>
          </a:p>
          <a:p>
            <a:pPr lvl="0" algn="just"/>
            <a:r>
              <a:rPr lang="en-US" sz="1600" dirty="0" smtClean="0">
                <a:solidFill>
                  <a:schemeClr val="bg2"/>
                </a:solidFill>
                <a:latin typeface="+mj-lt"/>
              </a:rPr>
              <a:t>- </a:t>
            </a:r>
            <a:r>
              <a:rPr lang="en-US" sz="1600" dirty="0" err="1" smtClean="0">
                <a:solidFill>
                  <a:schemeClr val="bg2"/>
                </a:solidFill>
                <a:latin typeface="+mj-lt"/>
              </a:rPr>
              <a:t>Tra</a:t>
            </a:r>
            <a:r>
              <a:rPr lang="en-US" sz="1600" dirty="0" smtClean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cứu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thực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đơn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pPr lvl="0" algn="just"/>
            <a:r>
              <a:rPr lang="en-US" sz="1600" dirty="0" smtClean="0">
                <a:solidFill>
                  <a:schemeClr val="bg2"/>
                </a:solidFill>
                <a:latin typeface="+mj-lt"/>
              </a:rPr>
              <a:t>- </a:t>
            </a:r>
            <a:r>
              <a:rPr lang="en-US" sz="1600" dirty="0" err="1" smtClean="0">
                <a:solidFill>
                  <a:schemeClr val="bg2"/>
                </a:solidFill>
                <a:latin typeface="+mj-lt"/>
              </a:rPr>
              <a:t>Tra</a:t>
            </a:r>
            <a:r>
              <a:rPr lang="en-US" sz="1600" dirty="0" smtClean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cứu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thông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pPr algn="just"/>
            <a:r>
              <a:rPr lang="en-US" sz="1600" dirty="0" err="1">
                <a:solidFill>
                  <a:schemeClr val="bg2"/>
                </a:solidFill>
                <a:latin typeface="+mj-lt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kê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doanh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thu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ngày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tháng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năm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khoảng</a:t>
            </a:r>
            <a:r>
              <a:rPr lang="en-US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+mj-lt"/>
              </a:rPr>
              <a:t>ngày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231136"/>
            <a:ext cx="782815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+mj-lt"/>
              </a:rPr>
              <a:t>CHỨC NĂNG CHƯƠNG TRÌNH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685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2349117" y="416312"/>
            <a:ext cx="3917868" cy="494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grpSp>
        <p:nvGrpSpPr>
          <p:cNvPr id="2261" name="Google Shape;2261;p42"/>
          <p:cNvGrpSpPr/>
          <p:nvPr/>
        </p:nvGrpSpPr>
        <p:grpSpPr>
          <a:xfrm>
            <a:off x="1823475" y="499090"/>
            <a:ext cx="527800" cy="411938"/>
            <a:chOff x="1487200" y="4993750"/>
            <a:chExt cx="483125" cy="483125"/>
          </a:xfrm>
          <a:solidFill>
            <a:schemeClr val="accent1"/>
          </a:solidFill>
        </p:grpSpPr>
        <p:sp>
          <p:nvSpPr>
            <p:cNvPr id="2262" name="Google Shape;2262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4" name="Google Shape;2241;p42"/>
          <p:cNvSpPr txBox="1">
            <a:spLocks/>
          </p:cNvSpPr>
          <p:nvPr/>
        </p:nvSpPr>
        <p:spPr>
          <a:xfrm>
            <a:off x="1152292" y="1241502"/>
            <a:ext cx="7114478" cy="315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Quản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lý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thực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đơn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Quản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lý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nhân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viên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Lập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hóa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đơn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Thanh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toán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Quản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lý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hóa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đơn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Thống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kê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doanh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thu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theo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ngày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theo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tháng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và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khoảng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ngày</a:t>
            </a:r>
            <a:r>
              <a:rPr lang="en-US" sz="2000" dirty="0" smtClean="0">
                <a:latin typeface="+mn-lt"/>
              </a:rPr>
              <a:t>.</a:t>
            </a:r>
            <a:endParaRPr lang="vi-VN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403</Words>
  <Application>Microsoft Office PowerPoint</Application>
  <PresentationFormat>On-screen Show (16:9)</PresentationFormat>
  <Paragraphs>50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Fjalla One</vt:lpstr>
      <vt:lpstr>Consolas</vt:lpstr>
      <vt:lpstr>Barlow Semi Condensed</vt:lpstr>
      <vt:lpstr>Arial</vt:lpstr>
      <vt:lpstr>Roboto Condensed Light</vt:lpstr>
      <vt:lpstr>Barlow Semi Condensed Medium</vt:lpstr>
      <vt:lpstr>Technology Consulting by Slidesgo</vt:lpstr>
      <vt:lpstr>BÁO CÁO TTCM  </vt:lpstr>
      <vt:lpstr>ĐỀ TÀI: QUẢN LÝ NHÀ HÀNG</vt:lpstr>
      <vt:lpstr>Contents</vt:lpstr>
      <vt:lpstr>LÍ DO CHỌN ĐỀ TÀI</vt:lpstr>
      <vt:lpstr>PowerPoint Presentation</vt:lpstr>
      <vt:lpstr>MÔ TẢ HỆ THỐNG</vt:lpstr>
      <vt:lpstr>PowerPoint Presentation</vt:lpstr>
      <vt:lpstr>CHỨC NĂNG CHƯƠNG TRÌNH</vt:lpstr>
      <vt:lpstr>PowerPoint Presentation</vt:lpstr>
      <vt:lpstr>GIAO DIỆN CHƯƠNG TRÌNH</vt:lpstr>
      <vt:lpstr>Giao diện đăng nhập</vt:lpstr>
      <vt:lpstr>Giao diện chính</vt:lpstr>
      <vt:lpstr>Giao diện quản trị</vt:lpstr>
      <vt:lpstr>Giao diện gộp bàn, chuyển bàn và thêm món</vt:lpstr>
      <vt:lpstr>Giao diện thanh toán</vt:lpstr>
      <vt:lpstr>Giao diện thống kê</vt:lpstr>
      <vt:lpstr>Khóa màn hình</vt:lpstr>
      <vt:lpstr>DEMO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NGOC MAI</dc:creator>
  <cp:lastModifiedBy>Ngoc Mai</cp:lastModifiedBy>
  <cp:revision>25</cp:revision>
  <dcterms:modified xsi:type="dcterms:W3CDTF">2021-06-19T13:05:27Z</dcterms:modified>
</cp:coreProperties>
</file>